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60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B413-BE7B-4134-9C34-6509AE97C4D4}" type="datetimeFigureOut">
              <a:rPr lang="pl-PL" smtClean="0"/>
              <a:t>15.05.2025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9AA7-B64A-4E7D-A0A5-C15BA1883293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B413-BE7B-4134-9C34-6509AE97C4D4}" type="datetimeFigureOut">
              <a:rPr lang="pl-PL" smtClean="0"/>
              <a:t>15.05.2025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9AA7-B64A-4E7D-A0A5-C15BA188329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B413-BE7B-4134-9C34-6509AE97C4D4}" type="datetimeFigureOut">
              <a:rPr lang="pl-PL" smtClean="0"/>
              <a:t>15.05.2025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9AA7-B64A-4E7D-A0A5-C15BA188329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B413-BE7B-4134-9C34-6509AE97C4D4}" type="datetimeFigureOut">
              <a:rPr lang="pl-PL" smtClean="0"/>
              <a:t>15.05.2025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9AA7-B64A-4E7D-A0A5-C15BA188329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B413-BE7B-4134-9C34-6509AE97C4D4}" type="datetimeFigureOut">
              <a:rPr lang="pl-PL" smtClean="0"/>
              <a:t>15.05.2025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9AA7-B64A-4E7D-A0A5-C15BA1883293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B413-BE7B-4134-9C34-6509AE97C4D4}" type="datetimeFigureOut">
              <a:rPr lang="pl-PL" smtClean="0"/>
              <a:t>15.05.2025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9AA7-B64A-4E7D-A0A5-C15BA188329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B413-BE7B-4134-9C34-6509AE97C4D4}" type="datetimeFigureOut">
              <a:rPr lang="pl-PL" smtClean="0"/>
              <a:t>15.05.2025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9AA7-B64A-4E7D-A0A5-C15BA188329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B413-BE7B-4134-9C34-6509AE97C4D4}" type="datetimeFigureOut">
              <a:rPr lang="pl-PL" smtClean="0"/>
              <a:t>15.05.2025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9AA7-B64A-4E7D-A0A5-C15BA188329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B413-BE7B-4134-9C34-6509AE97C4D4}" type="datetimeFigureOut">
              <a:rPr lang="pl-PL" smtClean="0"/>
              <a:t>15.05.2025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9AA7-B64A-4E7D-A0A5-C15BA188329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B413-BE7B-4134-9C34-6509AE97C4D4}" type="datetimeFigureOut">
              <a:rPr lang="pl-PL" smtClean="0"/>
              <a:t>15.05.2025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9AA7-B64A-4E7D-A0A5-C15BA188329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B413-BE7B-4134-9C34-6509AE97C4D4}" type="datetimeFigureOut">
              <a:rPr lang="pl-PL" smtClean="0"/>
              <a:t>15.05.2025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35E9AA7-B64A-4E7D-A0A5-C15BA1883293}" type="slidenum">
              <a:rPr lang="pl-PL" smtClean="0"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D1B413-BE7B-4134-9C34-6509AE97C4D4}" type="datetimeFigureOut">
              <a:rPr lang="pl-PL" smtClean="0"/>
              <a:t>15.05.2025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5E9AA7-B64A-4E7D-A0A5-C15BA1883293}" type="slidenum">
              <a:rPr lang="pl-PL" smtClean="0"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28596" y="1857364"/>
            <a:ext cx="7994524" cy="1928826"/>
          </a:xfrm>
        </p:spPr>
        <p:txBody>
          <a:bodyPr>
            <a:normAutofit/>
          </a:bodyPr>
          <a:lstStyle/>
          <a:p>
            <a:pPr algn="ctr"/>
            <a:r>
              <a:rPr lang="pl-PL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Układ Słoneczny</a:t>
            </a:r>
            <a:endParaRPr lang="pl-PL" sz="8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85786" y="714356"/>
            <a:ext cx="7854696" cy="1752600"/>
          </a:xfrm>
        </p:spPr>
        <p:txBody>
          <a:bodyPr/>
          <a:lstStyle/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5400" dirty="0" smtClean="0">
                <a:latin typeface="Times New Roman" pitchFamily="18" charset="0"/>
                <a:cs typeface="Times New Roman" pitchFamily="18" charset="0"/>
              </a:rPr>
              <a:t>Skład Układu Słonecznego</a:t>
            </a:r>
            <a:endParaRPr lang="pl-PL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4348" y="1857364"/>
            <a:ext cx="4000528" cy="43891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Układ Słoneczny stanowi zespół ciał niebieskich złożony z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gwiazdy (Słońce)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związanych z nią siłami grawitacji: planet, księżyców, planetoid, komet </a:t>
            </a:r>
            <a:r>
              <a:rPr lang="pl-PL" sz="2800" dirty="0" err="1" smtClean="0">
                <a:latin typeface="Times New Roman" pitchFamily="18" charset="0"/>
                <a:cs typeface="Times New Roman" pitchFamily="18" charset="0"/>
              </a:rPr>
              <a:t>meteoroidów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oraz materii międzyplanetarnej.</a:t>
            </a:r>
            <a:endParaRPr lang="pl-PL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8" name="Picture 4" descr="To jest dopiero olbrzym. Największa gwiazda w kosmosie jest 340 tysięcy  razy jaśniejsza od Słońca | TwojaPogoda.p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4515245" y="2771375"/>
            <a:ext cx="4828418" cy="2714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7772400" cy="1362456"/>
          </a:xfrm>
        </p:spPr>
        <p:txBody>
          <a:bodyPr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Planety Układu Słonecznego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14282" y="2500306"/>
            <a:ext cx="4429156" cy="4010484"/>
          </a:xfrm>
        </p:spPr>
        <p:txBody>
          <a:bodyPr/>
          <a:lstStyle/>
          <a:p>
            <a:pPr algn="ctr"/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Nasz Układ Słoneczny składa się z 8 planet.</a:t>
            </a:r>
          </a:p>
          <a:p>
            <a:pPr algn="ctr"/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 Są to: Merkury, Wenus, Ziemia, Mars, Jowisz, Saturn, Uran i Neptun. </a:t>
            </a:r>
          </a:p>
          <a:p>
            <a:endParaRPr lang="pl-PL" dirty="0"/>
          </a:p>
        </p:txBody>
      </p:sp>
      <p:pic>
        <p:nvPicPr>
          <p:cNvPr id="5122" name="Picture 2" descr="Naklejki do pokoju dziecięcego - układ słoneczny i gwiazdy"/>
          <p:cNvPicPr>
            <a:picLocks noChangeAspect="1" noChangeArrowheads="1"/>
          </p:cNvPicPr>
          <p:nvPr/>
        </p:nvPicPr>
        <p:blipFill>
          <a:blip r:embed="rId2"/>
          <a:srcRect l="2740" t="14289" r="2740" b="15693"/>
          <a:stretch>
            <a:fillRect/>
          </a:stretch>
        </p:blipFill>
        <p:spPr bwMode="auto">
          <a:xfrm>
            <a:off x="4429124" y="2143116"/>
            <a:ext cx="4589276" cy="38576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2910" y="2428868"/>
            <a:ext cx="7772400" cy="1362456"/>
          </a:xfrm>
        </p:spPr>
        <p:txBody>
          <a:bodyPr/>
          <a:lstStyle/>
          <a:p>
            <a:pPr algn="ctr"/>
            <a:r>
              <a:rPr lang="pl-PL" sz="6600" dirty="0" smtClean="0">
                <a:latin typeface="Times New Roman" pitchFamily="18" charset="0"/>
                <a:cs typeface="Times New Roman" pitchFamily="18" charset="0"/>
              </a:rPr>
              <a:t>Kolejność Planet w układnie Słonecznym</a:t>
            </a:r>
            <a:endParaRPr lang="pl-PL" sz="60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endParaRPr lang="pl-PL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HP1\Desktop\40293562c404e6e5fb879d74f439112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7140"/>
            <a:ext cx="8643998" cy="63436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</TotalTime>
  <Words>50</Words>
  <Application>Microsoft Office PowerPoint</Application>
  <PresentationFormat>Pokaz na ekranie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Przepływ</vt:lpstr>
      <vt:lpstr>Układ Słoneczny</vt:lpstr>
      <vt:lpstr>Skład Układu Słonecznego</vt:lpstr>
      <vt:lpstr>Planety Układu Słonecznego</vt:lpstr>
      <vt:lpstr>Kolejność Planet w układnie Słonecznym</vt:lpstr>
      <vt:lpstr>Slajd 5</vt:lpstr>
    </vt:vector>
  </TitlesOfParts>
  <Company>Ministrerstwo Edukacji Narodowej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Układ Słoneczny</dc:title>
  <dc:creator>HP1</dc:creator>
  <cp:lastModifiedBy>HP1</cp:lastModifiedBy>
  <cp:revision>3</cp:revision>
  <dcterms:created xsi:type="dcterms:W3CDTF">2025-05-15T11:53:08Z</dcterms:created>
  <dcterms:modified xsi:type="dcterms:W3CDTF">2025-05-15T12:21:07Z</dcterms:modified>
</cp:coreProperties>
</file>